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</p:sldMasterIdLst>
  <p:notesMasterIdLst>
    <p:notesMasterId r:id="rId29"/>
  </p:notesMasterIdLst>
  <p:sldIdLst>
    <p:sldId id="256" r:id="rId13"/>
    <p:sldId id="257" r:id="rId14"/>
    <p:sldId id="259" r:id="rId15"/>
    <p:sldId id="260" r:id="rId16"/>
    <p:sldId id="258" r:id="rId17"/>
    <p:sldId id="265" r:id="rId18"/>
    <p:sldId id="263" r:id="rId19"/>
    <p:sldId id="267" r:id="rId20"/>
    <p:sldId id="269" r:id="rId21"/>
    <p:sldId id="271" r:id="rId22"/>
    <p:sldId id="273" r:id="rId23"/>
    <p:sldId id="274" r:id="rId24"/>
    <p:sldId id="276" r:id="rId25"/>
    <p:sldId id="278" r:id="rId26"/>
    <p:sldId id="279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B698C54D-9A40-4DAA-AB0F-8D140B9E0B1E}">
          <p14:sldIdLst>
            <p14:sldId id="256"/>
            <p14:sldId id="257"/>
            <p14:sldId id="259"/>
            <p14:sldId id="260"/>
            <p14:sldId id="258"/>
            <p14:sldId id="265"/>
            <p14:sldId id="263"/>
            <p14:sldId id="267"/>
            <p14:sldId id="269"/>
            <p14:sldId id="271"/>
            <p14:sldId id="273"/>
            <p14:sldId id="274"/>
            <p14:sldId id="276"/>
            <p14:sldId id="278"/>
            <p14:sldId id="279"/>
            <p14:sldId id="280"/>
          </p14:sldIdLst>
        </p14:section>
        <p14:section name="Раздел без заголовка" id="{CDEFA38D-4A84-4059-A8E9-4F4F4B6D529A}">
          <p14:sldIdLst>
            <p14:sldId id="28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DA400-B274-4A7C-AD7E-A39A6FB3D14E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E02ED-B29D-4A20-8B22-571363054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9833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8451B-7B7B-4D7F-9599-4E19EC761237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51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8229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626690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2274555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0617852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990485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47994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3528199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04643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108361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015848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809454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646522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116119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39655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796987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89838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516129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594562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032886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73293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319200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737363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121130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002989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0660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887153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7838907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258868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85613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85588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492556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96550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722149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98442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02002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800195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078363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24459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231822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971771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0928747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1539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25522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527029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76848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6727613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309058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163137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135024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3605635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23978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544025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9393221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753182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2828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68871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735222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8121460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975949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23178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9636191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0264072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56365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081130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157381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010995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293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6462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02627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1980687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068245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40021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26030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521411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23067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355324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0071641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46038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16429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8688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898373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3809785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630739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9311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41061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4652460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880688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623362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76159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724206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062913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42333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860076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7809060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141842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216704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8069843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285520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186196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393453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18754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807629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86898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71125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57156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2188556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209126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404342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925629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9670050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55490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038597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022379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329081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64655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7182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381145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035053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27100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12250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77B57-A78F-4449-A5F3-7BE7AA1341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99514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790412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BC47-DE03-406B-A43F-E6EC0D15FF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21083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E90E-CA4C-479E-8DBF-82ED63740B5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0258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3A5-D45B-49A6-B0A4-9CA70E5913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19023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DF7B-ABA1-4227-ADB1-48F7E7E1E77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798323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8ADB-B71C-4B7F-9229-55EE637B571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73171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A8A-DCAB-457C-BAFA-C83F64E62F6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631255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836FF-F9A7-4D7E-9FA2-ADC80EFA949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633975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3625-960D-48D7-9C6C-882D04419D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7268236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3278-1393-4D47-B0AF-E0EF5C25EB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08804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A64C2-404C-4D90-A64C-D477962BDA6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48561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CC900-B4F3-4CB1-B9FC-57A6B2AE1615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DCBF6-A226-4838-B03F-1B08B2852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1940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383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5987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6655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62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3682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896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296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568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5182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003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28A86-A8E8-4CEA-8CAE-91A94B95FBB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5932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split orient="vert"/>
  </p:transition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gif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1972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Классный час: 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«Я горжусь своей республикой»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7448872" cy="235381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               </a:t>
            </a:r>
            <a:r>
              <a:rPr lang="ru-RU" i="1" dirty="0" smtClean="0"/>
              <a:t>Подготовила: </a:t>
            </a:r>
          </a:p>
          <a:p>
            <a:r>
              <a:rPr lang="ru-RU" i="1" dirty="0" smtClean="0"/>
              <a:t>                                   Классный руководитель</a:t>
            </a:r>
          </a:p>
          <a:p>
            <a:r>
              <a:rPr lang="ru-RU" i="1" dirty="0" smtClean="0"/>
              <a:t>                                  учащихся 2б, 4б классов</a:t>
            </a:r>
          </a:p>
          <a:p>
            <a:r>
              <a:rPr lang="ru-RU" i="1" dirty="0" smtClean="0"/>
              <a:t>                                 МБОУ </a:t>
            </a:r>
            <a:r>
              <a:rPr lang="ru-RU" i="1" dirty="0" err="1" smtClean="0"/>
              <a:t>Кучуковской</a:t>
            </a:r>
            <a:r>
              <a:rPr lang="ru-RU" i="1" dirty="0" smtClean="0"/>
              <a:t> СОШ </a:t>
            </a:r>
          </a:p>
          <a:p>
            <a:r>
              <a:rPr lang="ru-RU" i="1" dirty="0" smtClean="0"/>
              <a:t>                Михайлова Е.И.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3896124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0"/>
            <a:ext cx="7915127" cy="1330597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691680" y="404664"/>
            <a:ext cx="57606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Татарские  праздники</a:t>
            </a:r>
          </a:p>
        </p:txBody>
      </p:sp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2987824" y="1404065"/>
            <a:ext cx="31683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Курбан-Байрам</a:t>
            </a:r>
          </a:p>
        </p:txBody>
      </p:sp>
      <p:pic>
        <p:nvPicPr>
          <p:cNvPr id="1026" name="Picture 2" descr="B:\Л. Лукмановна\100 лет ТАССР\100 лет ТАССР\Фото\image.jpg"/>
          <p:cNvPicPr>
            <a:picLocks noChangeAspect="1" noChangeArrowheads="1"/>
          </p:cNvPicPr>
          <p:nvPr/>
        </p:nvPicPr>
        <p:blipFill>
          <a:blip r:embed="rId3" cstate="email">
            <a:lum bright="5000" contrast="10000"/>
          </a:blip>
          <a:srcRect/>
          <a:stretch>
            <a:fillRect/>
          </a:stretch>
        </p:blipFill>
        <p:spPr bwMode="auto">
          <a:xfrm>
            <a:off x="2411760" y="2132856"/>
            <a:ext cx="4351057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5"/>
          <p:cNvSpPr>
            <a:spLocks noChangeArrowheads="1"/>
          </p:cNvSpPr>
          <p:nvPr/>
        </p:nvSpPr>
        <p:spPr bwMode="auto">
          <a:xfrm>
            <a:off x="1259632" y="1404065"/>
            <a:ext cx="65527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Сабантуй</a:t>
            </a:r>
          </a:p>
        </p:txBody>
      </p:sp>
      <p:pic>
        <p:nvPicPr>
          <p:cNvPr id="12" name="Picture 2" descr="B:\Л. Лукмановна\100 лет ТАССР\100 лет ТАССР\Фото\slide-19.jpg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1187624" y="2132856"/>
            <a:ext cx="6840760" cy="4560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3448986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0"/>
            <a:ext cx="7915127" cy="1330597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691680" y="188640"/>
            <a:ext cx="57606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 религии  –</a:t>
            </a:r>
          </a:p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Ислам  и  христианство</a:t>
            </a:r>
          </a:p>
        </p:txBody>
      </p:sp>
      <p:pic>
        <p:nvPicPr>
          <p:cNvPr id="23555" name="Picture 3" descr="B:\Л. Лукмановна\100 лет ТАССР\100 лет ТАССР\Фото\Masjid-PNG-Download-Image.png"/>
          <p:cNvPicPr>
            <a:picLocks noChangeAspect="1" noChangeArrowheads="1"/>
          </p:cNvPicPr>
          <p:nvPr/>
        </p:nvPicPr>
        <p:blipFill>
          <a:blip r:embed="rId3" cstate="email"/>
          <a:srcRect b="1385"/>
          <a:stretch>
            <a:fillRect/>
          </a:stretch>
        </p:blipFill>
        <p:spPr bwMode="auto">
          <a:xfrm flipH="1">
            <a:off x="48394" y="1603058"/>
            <a:ext cx="4140000" cy="5282326"/>
          </a:xfrm>
          <a:prstGeom prst="rect">
            <a:avLst/>
          </a:prstGeom>
          <a:noFill/>
        </p:spPr>
      </p:pic>
      <p:pic>
        <p:nvPicPr>
          <p:cNvPr id="23556" name="Picture 4" descr="B:\Л. Лукмановна\100 лет ТАССР\100 лет ТАССР\Фото\prozrachnyi_fon_yapfiles.ru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1612943"/>
            <a:ext cx="4464495" cy="50759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4121269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0"/>
            <a:ext cx="7915127" cy="1330597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691680" y="404664"/>
            <a:ext cx="57606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татарские  промыслы</a:t>
            </a:r>
          </a:p>
        </p:txBody>
      </p:sp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2071670" y="1404065"/>
            <a:ext cx="50006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Ювелирный промысел</a:t>
            </a:r>
          </a:p>
        </p:txBody>
      </p:sp>
      <p:pic>
        <p:nvPicPr>
          <p:cNvPr id="7170" name="Picture 2" descr="B:\Л. Лукмановна\100 лет ТАССР\100 лет ТАССР\Фото\010.jpg"/>
          <p:cNvPicPr>
            <a:picLocks noChangeAspect="1" noChangeArrowheads="1"/>
          </p:cNvPicPr>
          <p:nvPr/>
        </p:nvPicPr>
        <p:blipFill>
          <a:blip r:embed="rId3" cstate="email">
            <a:lum bright="10000" contrast="30000"/>
          </a:blip>
          <a:srcRect/>
          <a:stretch>
            <a:fillRect/>
          </a:stretch>
        </p:blipFill>
        <p:spPr bwMode="auto">
          <a:xfrm>
            <a:off x="1259632" y="2276872"/>
            <a:ext cx="6768752" cy="4317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071670" y="1404065"/>
            <a:ext cx="50006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Керамика</a:t>
            </a:r>
          </a:p>
        </p:txBody>
      </p:sp>
      <p:pic>
        <p:nvPicPr>
          <p:cNvPr id="7" name="Picture 2" descr="B:\Л. Лукмановна\100 лет ТАССР\100 лет ТАССР\Фото\в4.jpg"/>
          <p:cNvPicPr>
            <a:picLocks noChangeAspect="1" noChangeArrowheads="1"/>
          </p:cNvPicPr>
          <p:nvPr/>
        </p:nvPicPr>
        <p:blipFill>
          <a:blip r:embed="rId4" cstate="email">
            <a:lum bright="5000" contrast="20000"/>
          </a:blip>
          <a:srcRect/>
          <a:stretch>
            <a:fillRect/>
          </a:stretch>
        </p:blipFill>
        <p:spPr bwMode="auto">
          <a:xfrm>
            <a:off x="1403648" y="2276872"/>
            <a:ext cx="648072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5"/>
          <p:cNvSpPr>
            <a:spLocks noChangeArrowheads="1"/>
          </p:cNvSpPr>
          <p:nvPr/>
        </p:nvSpPr>
        <p:spPr bwMode="auto">
          <a:xfrm>
            <a:off x="2071670" y="1404065"/>
            <a:ext cx="50006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Кожаная мозаика</a:t>
            </a:r>
          </a:p>
        </p:txBody>
      </p:sp>
      <p:pic>
        <p:nvPicPr>
          <p:cNvPr id="9" name="Picture 2" descr="B:\Л. Лукмановна\100 лет ТАССР\100 лет ТАССР\Фото\38e311c959d169073852e55469c66950.jpg"/>
          <p:cNvPicPr>
            <a:picLocks noChangeAspect="1" noChangeArrowheads="1"/>
          </p:cNvPicPr>
          <p:nvPr/>
        </p:nvPicPr>
        <p:blipFill>
          <a:blip r:embed="rId5" cstate="email">
            <a:lum bright="10000" contrast="30000"/>
          </a:blip>
          <a:srcRect/>
          <a:stretch>
            <a:fillRect/>
          </a:stretch>
        </p:blipFill>
        <p:spPr bwMode="auto">
          <a:xfrm>
            <a:off x="1907704" y="2294874"/>
            <a:ext cx="5400600" cy="4272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5"/>
          <p:cNvSpPr>
            <a:spLocks noChangeArrowheads="1"/>
          </p:cNvSpPr>
          <p:nvPr/>
        </p:nvSpPr>
        <p:spPr bwMode="auto">
          <a:xfrm>
            <a:off x="2071670" y="1404065"/>
            <a:ext cx="50006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Золотое шитье</a:t>
            </a:r>
          </a:p>
        </p:txBody>
      </p:sp>
      <p:pic>
        <p:nvPicPr>
          <p:cNvPr id="11" name="Picture 2" descr="B:\Л. Лукмановна\100 лет ТАССР\100 лет ТАССР\Фото\0021-021-.pn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8F7F4"/>
              </a:clrFrom>
              <a:clrTo>
                <a:srgbClr val="F8F7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2276872"/>
            <a:ext cx="5856651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157237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8" grpId="0"/>
      <p:bldP spid="8" grpId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0"/>
            <a:ext cx="7915127" cy="1330597"/>
          </a:xfrm>
          <a:prstGeom prst="rect">
            <a:avLst/>
          </a:prstGeom>
          <a:noFill/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691680" y="188640"/>
            <a:ext cx="57606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Татарский национальный  костюм</a:t>
            </a:r>
          </a:p>
        </p:txBody>
      </p:sp>
      <p:pic>
        <p:nvPicPr>
          <p:cNvPr id="49155" name="Picture 3" descr="B:\Л. Лукмановна\100 лет ТАССР\100 лет ТАССР\Фото\tatarskiy_narodnyy_kostyum_6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 flipH="1">
            <a:off x="7461865" y="1916832"/>
            <a:ext cx="1682134" cy="4680520"/>
          </a:xfrm>
          <a:prstGeom prst="rect">
            <a:avLst/>
          </a:prstGeom>
          <a:noFill/>
        </p:spPr>
      </p:pic>
      <p:pic>
        <p:nvPicPr>
          <p:cNvPr id="9" name="Picture 3" descr="B:\Л. Лукмановна\100 лет ТАССР\100 лет ТАССР\Фото\tatarskiy_narodnyy_kostyum_6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5774024" y="1772816"/>
            <a:ext cx="1822312" cy="4824536"/>
          </a:xfrm>
          <a:prstGeom prst="rect">
            <a:avLst/>
          </a:prstGeom>
          <a:noFill/>
        </p:spPr>
      </p:pic>
      <p:pic>
        <p:nvPicPr>
          <p:cNvPr id="12" name="Picture 4" descr="D:\Л. Лукмановна\100 лет ТАССР\Фото\01873fcad5aadd34fe78e6c435bc6b30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5000" contrast="10000"/>
          </a:blip>
          <a:srcRect/>
          <a:stretch>
            <a:fillRect/>
          </a:stretch>
        </p:blipFill>
        <p:spPr bwMode="auto">
          <a:xfrm>
            <a:off x="3517802" y="1916832"/>
            <a:ext cx="2278334" cy="4680000"/>
          </a:xfrm>
          <a:prstGeom prst="rect">
            <a:avLst/>
          </a:prstGeom>
          <a:noFill/>
        </p:spPr>
      </p:pic>
      <p:pic>
        <p:nvPicPr>
          <p:cNvPr id="10" name="Picture 2" descr="D:\Л. Лукмановна\100 лет ТАССР\Фото\slide-4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1773352"/>
            <a:ext cx="3341987" cy="482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808540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0"/>
            <a:ext cx="7915127" cy="1330597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691680" y="188640"/>
            <a:ext cx="57606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Татарские  музыкальные инструменты</a:t>
            </a:r>
          </a:p>
        </p:txBody>
      </p:sp>
      <p:pic>
        <p:nvPicPr>
          <p:cNvPr id="5" name="Рисунок 4" descr="курай ТАТАР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55576" y="1916832"/>
            <a:ext cx="7632848" cy="39284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80112" y="5345340"/>
            <a:ext cx="295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Курай</a:t>
            </a:r>
            <a:endParaRPr lang="ru-RU" sz="66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4874384"/>
            <a:ext cx="3960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Гармонь-тальянка</a:t>
            </a:r>
            <a:endParaRPr lang="ru-RU" sz="66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Рисунок 7" descr="гармонь тальянка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746764">
            <a:off x="462111" y="1431003"/>
            <a:ext cx="5554911" cy="416618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580112" y="5345340"/>
            <a:ext cx="295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err="1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Кубыз</a:t>
            </a:r>
            <a:endParaRPr lang="ru-RU" sz="66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Рисунок 9" descr="кубы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1268760"/>
            <a:ext cx="6490692" cy="501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616623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0"/>
            <a:ext cx="7915127" cy="1330597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835696" y="188640"/>
            <a:ext cx="54726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Татарская национальная  кухня</a:t>
            </a:r>
          </a:p>
        </p:txBody>
      </p:sp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2071670" y="1404065"/>
            <a:ext cx="50006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Чак-чак</a:t>
            </a:r>
            <a:endParaRPr lang="ru-RU" alt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B:\Л. Лукмановна\100 лет ТАССР\100 лет ТАССР\Фото\maxresdefaul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2326010"/>
            <a:ext cx="5904656" cy="4271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071670" y="1404065"/>
            <a:ext cx="50006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Бешбармак</a:t>
            </a:r>
          </a:p>
        </p:txBody>
      </p:sp>
      <p:pic>
        <p:nvPicPr>
          <p:cNvPr id="7" name="Picture 2" descr="B:\Л. Лукмановна\100 лет ТАССР\100 лет ТАССР\Фото\bcc61cd9dd_1000.jpg"/>
          <p:cNvPicPr>
            <a:picLocks noChangeAspect="1" noChangeArrowheads="1"/>
          </p:cNvPicPr>
          <p:nvPr/>
        </p:nvPicPr>
        <p:blipFill>
          <a:blip r:embed="rId4" cstate="email">
            <a:lum bright="10000" contrast="20000"/>
          </a:blip>
          <a:srcRect/>
          <a:stretch>
            <a:fillRect/>
          </a:stretch>
        </p:blipFill>
        <p:spPr bwMode="auto">
          <a:xfrm>
            <a:off x="1835696" y="2152352"/>
            <a:ext cx="5544616" cy="444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5"/>
          <p:cNvSpPr>
            <a:spLocks noChangeArrowheads="1"/>
          </p:cNvSpPr>
          <p:nvPr/>
        </p:nvSpPr>
        <p:spPr bwMode="auto">
          <a:xfrm>
            <a:off x="2071670" y="1404065"/>
            <a:ext cx="50006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Щербет</a:t>
            </a:r>
          </a:p>
        </p:txBody>
      </p:sp>
      <p:pic>
        <p:nvPicPr>
          <p:cNvPr id="9" name="Picture 2" descr="B:\Л. Лукмановна\100 лет ТАССР\100 лет ТАССР\Фото\xIMG_4862-1038x576.jpg.pagespeed.ic.Ssh_PtXClE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63688" y="2204864"/>
            <a:ext cx="5616624" cy="438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476853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0"/>
            <a:ext cx="7344816" cy="686341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России мест красивых много,</a:t>
            </a: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Татарстан мне всех милей!</a:t>
            </a: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Царица здесь одна – природа,</a:t>
            </a: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Здесь много рек, озер, полей.</a:t>
            </a:r>
          </a:p>
          <a:p>
            <a:pPr marL="176213"/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Леса богатые, густые,</a:t>
            </a: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Восходы солнца – краше всех!</a:t>
            </a: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люди честные, не злые,</a:t>
            </a: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Здесь часто слышен звонкий смех.</a:t>
            </a:r>
          </a:p>
          <a:p>
            <a:pPr marL="176213"/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Тут матушка Казань – столица,</a:t>
            </a: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округе много городов...</a:t>
            </a: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невозможно не влюбиться </a:t>
            </a:r>
          </a:p>
          <a:p>
            <a:pPr marL="176213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наш Татарстан, в наш край хлебов!</a:t>
            </a:r>
          </a:p>
        </p:txBody>
      </p:sp>
    </p:spTree>
    <p:extLst>
      <p:ext uri="{BB962C8B-B14F-4D97-AF65-F5344CB8AC3E}">
        <p14:creationId xmlns:p14="http://schemas.microsoft.com/office/powerpoint/2010/main" xmlns="" val="42345762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Цели: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80057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949364"/>
            <a:ext cx="8208912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уточнить и расширить знания о родном крае.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познакомить с государственной символикой </a:t>
            </a: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Татарстана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воспитывать любовь к своей стране, гражданскую ответственность, чувства патриотизма и гордости за свою Родину.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9765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Что мы Родиной зовём?</a:t>
            </a:r>
            <a:r>
              <a:rPr lang="ru-RU" sz="4000" dirty="0" smtClean="0">
                <a:ea typeface="Calibri"/>
                <a:cs typeface="Times New Roman"/>
              </a:rPr>
              <a:t/>
            </a:r>
            <a:br>
              <a:rPr lang="ru-RU" sz="40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Что мы Родиной зовём?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Дом, где мы с тобой живём,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И берёзки, вдоль которых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Вместе дружно мы идём.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                            Что мы Родиной зовём?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                             Поле с тонким колоском,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                             Наши праздники и песни,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                            Теплый вечер под окном.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Что мы Родиной зовём?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Все, что в сердце бережём,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И под небом синим – синим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Флаг России над Кремлём.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02942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/>
                <a:latin typeface="Times New Roman"/>
                <a:ea typeface="Calibri"/>
              </a:rPr>
              <a:t>Пословицы о Родине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Для Родины своей, ни сил, ни жизни не жалей.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Жить – Родине служить.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Одна у человека мать, одна и Родина.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Кто за Родину герой, тот истинный герой.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Нет в мире краше Родины нашей.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Родина – мать, умей за неё постоять.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Если дружба велика, будет Родина сильна.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На чужой стороне и весна не красна.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Родная сторона – мать, чужая – мачеха.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Тот герой, кто за Родину герой.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Краше Родины нет ничего.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0925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2050" name="Picture 2" descr="C:\Users\Екатерина\Desktop\ДИСТАНТ уроки и ответы\КЛАССНЫЙ час к 100-летию ТАССР\IMG-20200409-WA0170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00" t="11902" r="14014" b="13879"/>
          <a:stretch/>
        </p:blipFill>
        <p:spPr bwMode="auto">
          <a:xfrm>
            <a:off x="1259632" y="980728"/>
            <a:ext cx="6984776" cy="525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1129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3851920" y="44624"/>
            <a:ext cx="5292080" cy="177281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30 августа 1990 г.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была принята Декларация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о государственном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суверенитете республики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-36512" y="44624"/>
            <a:ext cx="3672408" cy="177281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17 мая1920 г.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был подписан Декрет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об образовании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ТАССР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lum bright="10000" contrast="25000"/>
          </a:blip>
          <a:srcRect/>
          <a:stretch>
            <a:fillRect/>
          </a:stretch>
        </p:blipFill>
        <p:spPr bwMode="auto">
          <a:xfrm>
            <a:off x="1" y="1845384"/>
            <a:ext cx="3588226" cy="50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67125" y="1800225"/>
            <a:ext cx="5457627" cy="50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979189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899592" y="332656"/>
            <a:ext cx="7416942" cy="14401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Государственный  герб  и  флаг Республики  Татарстан</a:t>
            </a:r>
          </a:p>
        </p:txBody>
      </p:sp>
      <p:pic>
        <p:nvPicPr>
          <p:cNvPr id="4" name="Picture 2" descr="C:\Users\Андрей\Desktop\iE9kUO9oEP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3928" y="2696156"/>
            <a:ext cx="4680520" cy="2881428"/>
          </a:xfrm>
          <a:prstGeom prst="rect">
            <a:avLst/>
          </a:prstGeom>
          <a:noFill/>
        </p:spPr>
      </p:pic>
      <p:pic>
        <p:nvPicPr>
          <p:cNvPr id="6" name="Содержимое 4" descr="лллл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5000"/>
          </a:blip>
          <a:srcRect/>
          <a:stretch>
            <a:fillRect/>
          </a:stretch>
        </p:blipFill>
        <p:spPr>
          <a:xfrm>
            <a:off x="467544" y="2708920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685478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88640"/>
            <a:ext cx="69482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Гимн  Республики  Татарстан утвержден  в 1993 г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4294967295"/>
          </p:nvPr>
        </p:nvSpPr>
        <p:spPr>
          <a:xfrm>
            <a:off x="35496" y="1916832"/>
            <a:ext cx="9072000" cy="4896544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Цвети, священная земля моя,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 будет мирным твой небосвод!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Единый дом у нас, одна семья,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Живет в согласии наш народ.</a:t>
            </a:r>
          </a:p>
          <a:p>
            <a:pPr marL="0" indent="0" algn="ctr">
              <a:buNone/>
            </a:pPr>
            <a:endParaRPr lang="ru-RU" sz="105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Богатый мудростью седых веков,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Надеждой, верою ты нам стал.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пусть хранит тебя моя любовь, 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Моя Республика, мой Татарстан!</a:t>
            </a:r>
          </a:p>
        </p:txBody>
      </p:sp>
    </p:spTree>
    <p:extLst>
      <p:ext uri="{BB962C8B-B14F-4D97-AF65-F5344CB8AC3E}">
        <p14:creationId xmlns:p14="http://schemas.microsoft.com/office/powerpoint/2010/main" xmlns="" val="3852337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Л. Лукмановна\100 лет ТАССР\Презентация\s12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0"/>
            <a:ext cx="7915127" cy="1330597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691680" y="188640"/>
            <a:ext cx="57606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Знаменитые</a:t>
            </a:r>
          </a:p>
          <a:p>
            <a:pPr algn="ctr"/>
            <a:r>
              <a:rPr lang="ru-RU" altLang="ru-RU" sz="2800" b="1" cap="all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люди  Татарстана</a:t>
            </a:r>
          </a:p>
        </p:txBody>
      </p:sp>
      <p:pic>
        <p:nvPicPr>
          <p:cNvPr id="6" name="Picture 2" descr="http://im0-tub-ru.yandex.net/i?id=062606d483b7271051d7ecdf469157c6-67-144&amp;n=2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3431" y="4407578"/>
            <a:ext cx="1155720" cy="168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771339" y="6156012"/>
            <a:ext cx="11769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 err="1">
                <a:solidFill>
                  <a:srgbClr val="002060"/>
                </a:solidFill>
              </a:rPr>
              <a:t>Габдулла</a:t>
            </a:r>
            <a:endParaRPr lang="ru-RU" altLang="ru-RU" dirty="0">
              <a:solidFill>
                <a:srgbClr val="002060"/>
              </a:solidFill>
            </a:endParaRPr>
          </a:p>
          <a:p>
            <a:pPr algn="ctr"/>
            <a:r>
              <a:rPr lang="ru-RU" altLang="ru-RU" dirty="0">
                <a:solidFill>
                  <a:srgbClr val="002060"/>
                </a:solidFill>
              </a:rPr>
              <a:t>Тукай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Picture 4" descr="http://im0-tub-ru.yandex.net/i?id=5fe8538164954f340f6c30c7068f26c5-15-144&amp;n=2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2748" y="4383526"/>
            <a:ext cx="1224136" cy="165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123728" y="6156012"/>
            <a:ext cx="1232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Муса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 err="1">
                <a:solidFill>
                  <a:srgbClr val="002060"/>
                </a:solidFill>
              </a:rPr>
              <a:t>Джалиль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1" name="Picture 6" descr="http://im0-tub-ru.yandex.net/i?id=8262017ea5e8a33feeb3f39d670803eb-130-144&amp;n=24"/>
          <p:cNvPicPr>
            <a:picLocks noChangeAspect="1" noChangeArrowheads="1"/>
          </p:cNvPicPr>
          <p:nvPr/>
        </p:nvPicPr>
        <p:blipFill>
          <a:blip r:embed="rId5" cstate="email">
            <a:lum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518" y="4365104"/>
            <a:ext cx="1192946" cy="1685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411760" y="3440033"/>
            <a:ext cx="19869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Габдельджаббар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 err="1">
                <a:solidFill>
                  <a:srgbClr val="002060"/>
                </a:solidFill>
              </a:rPr>
              <a:t>Кандалый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Picture 8" descr="http://im0-tub-ru.yandex.net/i?id=d41f95ad8f2549304a9f4222e1db3011-79-144&amp;n=24"/>
          <p:cNvPicPr>
            <a:picLocks noChangeAspect="1" noChangeArrowheads="1"/>
          </p:cNvPicPr>
          <p:nvPr/>
        </p:nvPicPr>
        <p:blipFill>
          <a:blip r:embed="rId6" cstate="email">
            <a:lum bright="2000"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3068" y="1750585"/>
            <a:ext cx="1227324" cy="1611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994253" y="3429000"/>
            <a:ext cx="9621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Хади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 err="1">
                <a:solidFill>
                  <a:srgbClr val="002060"/>
                </a:solidFill>
              </a:rPr>
              <a:t>Такташ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5" name="Picture 10" descr="http://im0-tub-ru.yandex.net/i?id=13670618a1d06e9f23c50ef56fd1ebbc-33-144&amp;n=2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8774" y="4365104"/>
            <a:ext cx="1291298" cy="173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014660" y="6156012"/>
            <a:ext cx="11047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Фатих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 err="1">
                <a:solidFill>
                  <a:srgbClr val="002060"/>
                </a:solidFill>
              </a:rPr>
              <a:t>Амирхан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7" name="Picture 14" descr="ArtRu.info - Illustrations - &amp;SHcy;&amp;acy;&amp;mcy;&amp;scy;&amp;ucy;&amp;tcy;&amp;dcy;&amp;icy;&amp;ncy;&amp;ocy;&amp;vcy; &amp;Rcy;&amp;ucy;&amp;shcy;&amp;acy;&amp;ncy; &amp;Gcy;&amp;acy;&amp;lcy;&amp;yacy;&amp;fcy;&amp;ocy;&amp;vcy;&amp;icy;&amp;chcy;(25.11.1946-."/>
          <p:cNvPicPr>
            <a:picLocks noChangeAspect="1" noChangeArrowheads="1"/>
          </p:cNvPicPr>
          <p:nvPr/>
        </p:nvPicPr>
        <p:blipFill>
          <a:blip r:embed="rId8" cstate="email">
            <a:lum bright="-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7192" y="1706885"/>
            <a:ext cx="1256976" cy="168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4932040" y="3429000"/>
            <a:ext cx="987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err="1">
                <a:solidFill>
                  <a:srgbClr val="002060"/>
                </a:solidFill>
              </a:rPr>
              <a:t>Кул</a:t>
            </a:r>
            <a:endParaRPr lang="ru-RU" altLang="ru-RU" dirty="0">
              <a:solidFill>
                <a:srgbClr val="002060"/>
              </a:solidFill>
            </a:endParaRPr>
          </a:p>
          <a:p>
            <a:pPr algn="ctr"/>
            <a:r>
              <a:rPr lang="ru-RU" altLang="ru-RU" dirty="0">
                <a:solidFill>
                  <a:srgbClr val="002060"/>
                </a:solidFill>
              </a:rPr>
              <a:t>Гали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9" name="Picture 16" descr="&amp;Acy;&amp;Kcy; &amp;Bcy;&amp;Acy;&amp;Rcy;&amp;Scy;"/>
          <p:cNvPicPr>
            <a:picLocks noChangeAspect="1" noChangeArrowheads="1"/>
          </p:cNvPicPr>
          <p:nvPr/>
        </p:nvPicPr>
        <p:blipFill>
          <a:blip r:embed="rId9" cstate="email">
            <a:lum bright="-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3538" y="1700808"/>
            <a:ext cx="1181974" cy="168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7614022" y="6156012"/>
            <a:ext cx="10759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Абдулла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Алиш</a:t>
            </a:r>
          </a:p>
        </p:txBody>
      </p:sp>
      <p:pic>
        <p:nvPicPr>
          <p:cNvPr id="21" name="Picture 18" descr="&amp;Bcy;&amp;Scy;&amp;Ecy;. &amp;Bcy;&amp;ocy;&amp;lcy;&amp;softcy;&amp;shcy;&amp;acy;&amp;yacy; &amp;Scy;&amp;ocy;&amp;vcy;&amp;iecy;&amp;tcy;&amp;scy;&amp;kcy;&amp;acy;&amp;yacy; &amp;Ecy;&amp;ncy;&amp;tscy;&amp;icy;&amp;kcy;&amp;lcy;&amp;ocy;&amp;pcy;&amp;iecy;&amp;dcy;&amp;icy;&amp;yacy; (&amp;Ncy;&amp;Acy;) (&amp;scy;&amp;tcy;&amp;rcy;. 42) - modernlibz.ru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493" y="4437111"/>
            <a:ext cx="1225225" cy="163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487885" y="6148173"/>
            <a:ext cx="987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 err="1">
                <a:solidFill>
                  <a:srgbClr val="002060"/>
                </a:solidFill>
              </a:rPr>
              <a:t>Каюм</a:t>
            </a:r>
            <a:endParaRPr lang="ru-RU" altLang="ru-RU" dirty="0">
              <a:solidFill>
                <a:srgbClr val="002060"/>
              </a:solidFill>
            </a:endParaRPr>
          </a:p>
          <a:p>
            <a:pPr algn="ctr"/>
            <a:r>
              <a:rPr lang="ru-RU" altLang="ru-RU" dirty="0" err="1">
                <a:solidFill>
                  <a:srgbClr val="002060"/>
                </a:solidFill>
              </a:rPr>
              <a:t>Насыри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3569" y="3429000"/>
            <a:ext cx="1314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>
                <a:solidFill>
                  <a:srgbClr val="002060"/>
                </a:solidFill>
              </a:rPr>
              <a:t>Царица</a:t>
            </a:r>
          </a:p>
          <a:p>
            <a:pPr algn="ctr"/>
            <a:r>
              <a:rPr lang="ru-RU" altLang="ru-RU" dirty="0" err="1">
                <a:solidFill>
                  <a:srgbClr val="002060"/>
                </a:solidFill>
              </a:rPr>
              <a:t>Сююмбике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4577" name="Picture 1" descr="B:\Л. Лукмановна\100 лет ТАССР\100 лет ТАССР\Фото\prev_ilgiz-hanov-jenskiy-obraz.-krasota-skvoz-veka_584ab78f87a6f.jpg"/>
          <p:cNvPicPr>
            <a:picLocks noChangeAspect="1" noChangeArrowheads="1"/>
          </p:cNvPicPr>
          <p:nvPr/>
        </p:nvPicPr>
        <p:blipFill>
          <a:blip r:embed="rId11" cstate="email">
            <a:lum bright="10000" contrast="30000"/>
          </a:blip>
          <a:srcRect/>
          <a:stretch>
            <a:fillRect/>
          </a:stretch>
        </p:blipFill>
        <p:spPr bwMode="auto">
          <a:xfrm>
            <a:off x="827584" y="1706038"/>
            <a:ext cx="1152000" cy="16982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259412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AE5A5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377</Words>
  <Application>Microsoft Office PowerPoint</Application>
  <PresentationFormat>Экран (4:3)</PresentationFormat>
  <Paragraphs>102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Тема Office</vt:lpstr>
      <vt:lpstr>1_Воздушный поток</vt:lpstr>
      <vt:lpstr>Воздушный поток</vt:lpstr>
      <vt:lpstr>2_Воздушный поток</vt:lpstr>
      <vt:lpstr>3_Воздушный поток</vt:lpstr>
      <vt:lpstr>4_Воздушный поток</vt:lpstr>
      <vt:lpstr>5_Воздушный поток</vt:lpstr>
      <vt:lpstr>6_Воздушный поток</vt:lpstr>
      <vt:lpstr>7_Воздушный поток</vt:lpstr>
      <vt:lpstr>8_Воздушный поток</vt:lpstr>
      <vt:lpstr>9_Воздушный поток</vt:lpstr>
      <vt:lpstr>10_Воздушный поток</vt:lpstr>
      <vt:lpstr>Классный час:   «Я горжусь своей республикой» </vt:lpstr>
      <vt:lpstr>Цели: </vt:lpstr>
      <vt:lpstr>Что мы Родиной зовём? </vt:lpstr>
      <vt:lpstr>Пословицы о Родине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час:   «Я горжусь своей республикой»</dc:title>
  <dc:creator>Екатерина</dc:creator>
  <cp:lastModifiedBy>КучСОШ</cp:lastModifiedBy>
  <cp:revision>7</cp:revision>
  <dcterms:created xsi:type="dcterms:W3CDTF">2020-04-09T18:41:01Z</dcterms:created>
  <dcterms:modified xsi:type="dcterms:W3CDTF">2020-04-10T07:37:32Z</dcterms:modified>
</cp:coreProperties>
</file>